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1ddbbf6b774b28" /><Relationship Type="http://schemas.openxmlformats.org/officeDocument/2006/relationships/extended-properties" Target="/docProps/app.xml" Id="R6275503f95c1450e" /><Relationship Type="http://schemas.openxmlformats.org/officeDocument/2006/relationships/officeDocument" Target="/ppt/presentation.xml" Id="Rc87dda980e124d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8aa4395d494221"/>
  </p:sldMasterIdLst>
  <p:notesMasterIdLst>
    <p:notesMasterId xmlns:r="http://schemas.openxmlformats.org/officeDocument/2006/relationships" r:id="R1adbc62fd7f34e34"/>
  </p:notesMasterIdLst>
  <p:sldIdLst>
    <p:sldId xmlns:r="http://schemas.openxmlformats.org/officeDocument/2006/relationships" id="256" r:id="Rf12264067afc462f"/>
    <p:sldId xmlns:r="http://schemas.openxmlformats.org/officeDocument/2006/relationships" id="257" r:id="Rcfcae962b7d2489e"/>
    <p:sldId xmlns:r="http://schemas.openxmlformats.org/officeDocument/2006/relationships" id="258" r:id="R4dbbd908df464c26"/>
    <p:sldId xmlns:r="http://schemas.openxmlformats.org/officeDocument/2006/relationships" id="259" r:id="Rc06290bf038b4084"/>
    <p:sldId xmlns:r="http://schemas.openxmlformats.org/officeDocument/2006/relationships" id="260" r:id="Rc3262b4a39994233"/>
    <p:sldId xmlns:r="http://schemas.openxmlformats.org/officeDocument/2006/relationships" id="261" r:id="R46a02fbcc62c44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a444f07146496b" /><Relationship Type="http://schemas.openxmlformats.org/officeDocument/2006/relationships/slideMaster" Target="/ppt/slideMasters/slideMaster1.xml" Id="R838aa4395d494221" /><Relationship Type="http://schemas.openxmlformats.org/officeDocument/2006/relationships/notesMaster" Target="/ppt/notesMasters/notesMaster1.xml" Id="R1adbc62fd7f34e34" /><Relationship Type="http://schemas.openxmlformats.org/officeDocument/2006/relationships/presProps" Target="/ppt/presProps.xml" Id="Rb3f7b318448a4109" /><Relationship Type="http://schemas.openxmlformats.org/officeDocument/2006/relationships/tableStyles" Target="/ppt/tableStyles.xml" Id="R4f93511c805a4fab" /><Relationship Type="http://schemas.openxmlformats.org/officeDocument/2006/relationships/slide" Target="/ppt/slides/slide1.xml" Id="Rf12264067afc462f" /><Relationship Type="http://schemas.openxmlformats.org/officeDocument/2006/relationships/slide" Target="/ppt/slides/slide2.xml" Id="Rcfcae962b7d2489e" /><Relationship Type="http://schemas.openxmlformats.org/officeDocument/2006/relationships/slide" Target="/ppt/slides/slide3.xml" Id="R4dbbd908df464c26" /><Relationship Type="http://schemas.openxmlformats.org/officeDocument/2006/relationships/slide" Target="/ppt/slides/slide4.xml" Id="Rc06290bf038b4084" /><Relationship Type="http://schemas.openxmlformats.org/officeDocument/2006/relationships/slide" Target="/ppt/slides/slide5.xml" Id="Rc3262b4a39994233" /><Relationship Type="http://schemas.openxmlformats.org/officeDocument/2006/relationships/slide" Target="/ppt/slides/slide6.xml" Id="R46a02fbcc62c44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af3d2d644146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748bd068924843" /><Relationship Type="http://schemas.openxmlformats.org/officeDocument/2006/relationships/notesMaster" Target="/ppt/notesMasters/notesMaster1.xml" Id="Rdcb1ad73015e48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fa5782f89f416a" /><Relationship Type="http://schemas.openxmlformats.org/officeDocument/2006/relationships/notesMaster" Target="/ppt/notesMasters/notesMaster1.xml" Id="Rb40ca0d52b934c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9dccaae0dd4f81" /><Relationship Type="http://schemas.openxmlformats.org/officeDocument/2006/relationships/notesMaster" Target="/ppt/notesMasters/notesMaster1.xml" Id="Rbf12718415b646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d8d49a75b214f7a" /><Relationship Type="http://schemas.openxmlformats.org/officeDocument/2006/relationships/notesMaster" Target="/ppt/notesMasters/notesMaster1.xml" Id="R733abd9ff28f46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61075e105b4031" /><Relationship Type="http://schemas.openxmlformats.org/officeDocument/2006/relationships/notesMaster" Target="/ppt/notesMasters/notesMaster1.xml" Id="Rf94bb552ac654e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587aa4eb574106" /><Relationship Type="http://schemas.openxmlformats.org/officeDocument/2006/relationships/notesMaster" Target="/ppt/notesMasters/notesMaster1.xml" Id="R0bc965fba97a435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06528346fb41d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175eeda7c0422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2d2fcad1af43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5171effae2441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81ce3679d640e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3cfe189f8442a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B6D78BA-83E9-4BC4-A362-9AA4A0C1DB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112C0B3-5518-4AE1-81FB-E083486856A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18366E3-F8A9-4261-B701-2388068522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79F75E-4EE7-466A-ADE4-D1E758EB25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CE6B253-3896-407F-9C49-60ADA0160B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6D3C89-DDED-42CA-BD23-BC0CD7A6D2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4FCE1B8-AE54-45CD-AC60-7BB9A07A34B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61A2F41-D4A0-4F96-AAA1-ABC109F9419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66EE7E-2070-4B81-80A7-A05CD7775C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ED590BA-F227-43B0-9176-B13F9E2093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c9cc535f3e48a0" /><Relationship Type="http://schemas.openxmlformats.org/officeDocument/2006/relationships/slideLayout" Target="/ppt/slideLayouts/slideLayout1.xml" Id="R33e1786b5d434142" /><Relationship Type="http://schemas.openxmlformats.org/officeDocument/2006/relationships/slideLayout" Target="/ppt/slideLayouts/slideLayout2.xml" Id="R607bf294463f4b21" /><Relationship Type="http://schemas.openxmlformats.org/officeDocument/2006/relationships/slideLayout" Target="/ppt/slideLayouts/slideLayout3.xml" Id="R6e0d5af0b6b84e3b" /><Relationship Type="http://schemas.openxmlformats.org/officeDocument/2006/relationships/slideLayout" Target="/ppt/slideLayouts/slideLayout4.xml" Id="Rd08d8a59e16c4ab3" /><Relationship Type="http://schemas.openxmlformats.org/officeDocument/2006/relationships/slideLayout" Target="/ppt/slideLayouts/slideLayout5.xml" Id="Rd63c761058ea435e" /><Relationship Type="http://schemas.openxmlformats.org/officeDocument/2006/relationships/slideLayout" Target="/ppt/slideLayouts/slideLayout6.xml" Id="R08f136f71ec34f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e1786b5d434142"/>
    <p:sldLayoutId xmlns:r="http://schemas.openxmlformats.org/officeDocument/2006/relationships" id="2147483650" r:id="R607bf294463f4b21"/>
    <p:sldLayoutId xmlns:r="http://schemas.openxmlformats.org/officeDocument/2006/relationships" id="2147483651" r:id="R6e0d5af0b6b84e3b"/>
    <p:sldLayoutId xmlns:r="http://schemas.openxmlformats.org/officeDocument/2006/relationships" id="2147483652" r:id="Rd08d8a59e16c4ab3"/>
    <p:sldLayoutId xmlns:r="http://schemas.openxmlformats.org/officeDocument/2006/relationships" id="2147483653" r:id="Rd63c761058ea435e"/>
    <p:sldLayoutId xmlns:r="http://schemas.openxmlformats.org/officeDocument/2006/relationships" id="2147483654" r:id="R08f136f71ec34f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44f3e9e90448de" /><Relationship Type="http://schemas.openxmlformats.org/officeDocument/2006/relationships/notesSlide" Target="/ppt/notesSlides/notesSlide1.xml" Id="Rd8d5e3f2a6e64d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d42f6691cd4882" /><Relationship Type="http://schemas.openxmlformats.org/officeDocument/2006/relationships/notesSlide" Target="/ppt/notesSlides/notesSlide2.xml" Id="R1603c237ff6f44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ff24a16b2c4eb2" /><Relationship Type="http://schemas.openxmlformats.org/officeDocument/2006/relationships/notesSlide" Target="/ppt/notesSlides/notesSlide3.xml" Id="Rc974e418a06c41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ce686a58eb4ad6" /><Relationship Type="http://schemas.openxmlformats.org/officeDocument/2006/relationships/notesSlide" Target="/ppt/notesSlides/notesSlide4.xml" Id="R1ec51b6781364c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b438bb082a4976" /><Relationship Type="http://schemas.openxmlformats.org/officeDocument/2006/relationships/notesSlide" Target="/ppt/notesSlides/notesSlide5.xml" Id="Re7d003edf24946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3c33f0b2a3466d" /><Relationship Type="http://schemas.openxmlformats.org/officeDocument/2006/relationships/notesSlide" Target="/ppt/notesSlides/notesSlide6.xml" Id="R7a151ea5bc344c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D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CAB9DE54-3216-4BBA-A105-08ADE191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Project kickoff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8A5553A-460A-470C-8016-0E4DD07C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[Project name] · A shared plan for the first six weeks</a:t>
            </a:r>
          </a:p>
        </p:txBody>
      </p:sp>
      <p:sp>
        <p:nvSpPr>
          <p:cNvPr id="3" name="details">
            <a:extLst xmlns:a="http://schemas.openxmlformats.org/drawingml/2006/main">
              <a:ext uri="{FF2B5EF4-FFF2-40B4-BE49-F238E27FC236}">
                <a16:creationId xmlns:a16="http://schemas.microsoft.com/office/drawing/2014/main" id="{02F18486-2DED-4EE5-84E8-18141A22E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24375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[Date]  |  [Project lead role]  |  Sample project: team resource library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BD79874E-2E32-47E9-A3A0-C91A2628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Excelsis Day-oh  ·  Replace sample text and data before presenting.</a:t>
            </a:r>
          </a:p>
        </p:txBody>
      </p:sp>
    </p:spTree>
    <p:extLst>
      <p:ext uri="{BB962C8B-B14F-4D97-AF65-F5344CB8AC3E}">
        <p14:creationId xmlns:p14="http://schemas.microsoft.com/office/powerpoint/2010/main" val="16032244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DB1454E-14F0-4611-BC60-AA6F1BA0A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What we want to achieve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77F1F10F-76C9-4DAB-AC4E-74C20BAC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Sample outcomes—replace these with agreed, measurable goals.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6F5629C8-093C-4ADC-8230-DC165D83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670119D-E03D-4349-8CE4-0892BF05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EFEFCE77-04D1-47D2-9D8E-B814E7095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Find the right file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CE1D531D-962A-4CBD-A241-919E17C4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Organize the 40 most-used resources in one place, with clear names and owners.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2A1AD613-263A-4F5E-B31F-765228B06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Make the handover easy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12246DBC-2CEE-48A3-88F1-126EF395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Give new team members a short guide and one reliable starting point.</a:t>
            </a:r>
          </a:p>
        </p:txBody>
      </p:sp>
      <p:sp>
        <p:nvSpPr>
          <p:cNvPr id="9" name="column-heading-2">
            <a:extLst xmlns:a="http://schemas.openxmlformats.org/drawingml/2006/main">
              <a:ext uri="{FF2B5EF4-FFF2-40B4-BE49-F238E27FC236}">
                <a16:creationId xmlns:a16="http://schemas.microsoft.com/office/drawing/2014/main" id="{C7FC6022-8AAC-447F-A286-FEB26185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Prove it works</a:t>
            </a:r>
          </a:p>
        </p:txBody>
      </p:sp>
      <p:sp>
        <p:nvSpPr>
          <p:cNvPr id="10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BE60585F-FCF8-4E46-84F0-9430E743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Ask five pilot users to find three resources, then fix the issues they encounter.</a:t>
            </a:r>
          </a:p>
        </p:txBody>
      </p:sp>
    </p:spTree>
    <p:extLst>
      <p:ext uri="{BB962C8B-B14F-4D97-AF65-F5344CB8AC3E}">
        <p14:creationId xmlns:p14="http://schemas.microsoft.com/office/powerpoint/2010/main" val="12248092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5E72E9F-F5B0-4C52-A893-1E2F7703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Set the boundaries early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43F4E17D-EB5D-40A3-8ED9-925BB7897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Agree what belongs in this release and what will wait.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317BCA62-F5A2-4031-9748-ADD3492F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52E26F3-A789-48F7-8549-44CFCBA8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7A069E7F-9323-494A-95FC-5C8236A1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5181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Included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FBA13557-E588-4ACF-A4CC-E51EFC04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816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Content inventory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Naming and folder structure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Pilot feedback and handover guide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FD449452-F9F0-44E5-BC05-9A0448AC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43125"/>
            <a:ext cx="5181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Not included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BE1F4734-E525-44FC-96AD-8C661D907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81325"/>
            <a:ext cx="51816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Replacing the document platform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Migrating the entire archive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Building a mobile application</a:t>
            </a:r>
          </a:p>
        </p:txBody>
      </p:sp>
    </p:spTree>
    <p:extLst>
      <p:ext uri="{BB962C8B-B14F-4D97-AF65-F5344CB8AC3E}">
        <p14:creationId xmlns:p14="http://schemas.microsoft.com/office/powerpoint/2010/main" val="8959760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161618E-26E3-4B2B-952E-CC74573B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Delivery plan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3C03CFC4-57B7-43FC-BB96-6B628D10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A simple milestone view; replace week labels with dates once agreed.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5549DA41-894D-40FE-9714-995F3FBE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EAB1C08A-DF26-4AD5-8832-927DB269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0AA8C-2283-4054-B72D-C6B4EB583211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1714500"/>
                <a:gridCol w="5867400"/>
              </a:tblGrid>
              <a:tr h="5905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Milestone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When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Evidence of completion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Inventory agreed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1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 and audience for each resource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Structure approved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2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Folder map and naming examples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Pilot complete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4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Feedback recorded and prioritized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Handover accepted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Week 6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Guide delivered; links checked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947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E6AAD9-3AFC-49E8-94A6-F53A1BA5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Who owns what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97C9D6D8-3B1E-4E86-A23D-E04821FA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Use roles here; add names privately when the team is confirmed.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9E2B79A0-F556-4CD9-8814-98554C68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1B25CDBF-CAD6-4718-86DA-286BCDA9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B40C3-DF59-4246-AA4B-484E6AACD8D3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095750"/>
                <a:gridCol w="4343400"/>
              </a:tblGrid>
              <a:tr h="5905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Role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Accountability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Escalate when…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Sponsor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Scope and final acceptance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trade-off affects the goal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Project lead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Plan, decisions and follow-up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milestone is at risk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Content lead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Accuracy and resource owners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Ownership is unclear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 lead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Pilot sessions and issue log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key task cannot be completed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9735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81FC03F-6AAE-4D6E-A772-4B0004E3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Decisions to make today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2BF8EEE1-23B5-4728-9A5A-285F3A7AD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Leave the kickoff with owners and dates, not only discussion.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2B1821E1-306B-4569-901F-CA280425E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4C3588FD-93E6-49EC-A729-B76902E1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ECC412-6881-4CEC-88AB-C0754DDD10B3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43650"/>
                <a:gridCol w="2476500"/>
                <a:gridCol w="2000250"/>
              </a:tblGrid>
              <a:tr h="5905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Decision / action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Owner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Confirm the release scope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Sponsor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Select the first 40 resources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Content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Book pilot sessions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Test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Publish the agreed plan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Project lead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64DD5EB8-2265-4CFC-B76D-F8EBA958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Before closing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85306785-CB6A-454C-9B7C-EDB08F4D7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Confirm the next check-in and where the decision log will live.</a:t>
            </a:r>
          </a:p>
        </p:txBody>
      </p:sp>
    </p:spTree>
    <p:extLst>
      <p:ext uri="{BB962C8B-B14F-4D97-AF65-F5344CB8AC3E}">
        <p14:creationId xmlns:p14="http://schemas.microsoft.com/office/powerpoint/2010/main" val="4629616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2026-10-21T06:56:03.5620000Z</dcterms:created>
  <dcterms:modified xsi:type="dcterms:W3CDTF">2026-10-21T06:56:03.5620000Z</dcterms:modified>
</coreProperties>
</file>